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>
      <p:cViewPr varScale="1">
        <p:scale>
          <a:sx n="117" d="100"/>
          <a:sy n="117" d="100"/>
        </p:scale>
        <p:origin x="3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780D37-9BE7-10E7-D75B-262A690822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251DE89-EB00-88BB-1516-BDD4626099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B7788D-6A3F-14A3-D486-9CBA4CEB6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D723D-67AF-804D-87FA-9A5470C0CB60}" type="datetimeFigureOut">
              <a:rPr kumimoji="1" lang="zh-CN" altLang="en-US" smtClean="0"/>
              <a:t>2025/12/9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C27D483-1C4E-D422-7379-48AD1BCA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C27B0D-F782-28A5-F2A3-9B1419552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9E1A6-219E-B04A-B58B-A2B6E30026F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57958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82B195-A441-A07D-146C-2E6EFB344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98C9F8C-CBFD-561C-7ADF-10FF6FB4E9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E207F64-DC9D-99D0-A2AF-5042A0DC3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D723D-67AF-804D-87FA-9A5470C0CB60}" type="datetimeFigureOut">
              <a:rPr kumimoji="1" lang="zh-CN" altLang="en-US" smtClean="0"/>
              <a:t>2025/12/9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0BCE2B6-1BFF-232B-0DB0-62E7E28C2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E4D8A77-6EFD-5DBF-FA1F-7EB7ED835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9E1A6-219E-B04A-B58B-A2B6E30026F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32445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BFB0082-020D-4650-4852-532A2CD2BB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4C0CEB9-598A-E77B-C24F-EFE467B00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ADA111-69D4-300B-4D23-F38F196EF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D723D-67AF-804D-87FA-9A5470C0CB60}" type="datetimeFigureOut">
              <a:rPr kumimoji="1" lang="zh-CN" altLang="en-US" smtClean="0"/>
              <a:t>2025/12/9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830390-5A34-D4D0-29F4-9328B725E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404E36-5F3C-ACEF-EB94-6AB7AB38D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9E1A6-219E-B04A-B58B-A2B6E30026F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70243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8629F4-7E64-1155-1305-FD082AAB5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C822BF-EFDC-6B6E-87F3-84EEB1AC7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293904-D401-B778-E61C-512796FC6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D723D-67AF-804D-87FA-9A5470C0CB60}" type="datetimeFigureOut">
              <a:rPr kumimoji="1" lang="zh-CN" altLang="en-US" smtClean="0"/>
              <a:t>2025/12/9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7300F76-8270-55A6-C885-19F155D73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857D94-6328-CEE5-3E84-6C7A814BF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9E1A6-219E-B04A-B58B-A2B6E30026F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38388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614A01-2E58-61B8-2408-270F15628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E7FC24-8E0E-8E77-F98D-F21729519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B3F6A4-31A1-18EF-0A22-316D0721F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D723D-67AF-804D-87FA-9A5470C0CB60}" type="datetimeFigureOut">
              <a:rPr kumimoji="1" lang="zh-CN" altLang="en-US" smtClean="0"/>
              <a:t>2025/12/9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B0D389-FC66-ABCB-2CFA-54AC2C726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F0DBEA5-80DE-DC8B-8D7D-DB27C2112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9E1A6-219E-B04A-B58B-A2B6E30026F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43257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619EBE-1445-789D-5C61-096DC21BD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A6F981-B479-89F2-692C-3C86C3F1A6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91AA238-7FBA-D39E-B170-018A4CFA40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C908615-84A0-BC26-F729-1B9F66629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D723D-67AF-804D-87FA-9A5470C0CB60}" type="datetimeFigureOut">
              <a:rPr kumimoji="1" lang="zh-CN" altLang="en-US" smtClean="0"/>
              <a:t>2025/12/9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DE4B2BD-E854-C86D-10CF-A12B61CFD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11FF14-1D39-5FF0-6F04-6FD9E6E28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9E1A6-219E-B04A-B58B-A2B6E30026F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28722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AF18AA-4291-E9A5-33BF-2FE047065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0F0280E-F3E6-64C4-25FD-D41EF8E2E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1C98300-9E4C-F9BA-B37D-EA62033837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DA2F4AA-CDBF-F3C0-6A6B-4050D51164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5F4713-16AC-AFBD-1B5A-3C3318D492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B3A5AB2-C3FF-638B-F79A-82E02D601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D723D-67AF-804D-87FA-9A5470C0CB60}" type="datetimeFigureOut">
              <a:rPr kumimoji="1" lang="zh-CN" altLang="en-US" smtClean="0"/>
              <a:t>2025/12/9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EBE4AF6-5F8C-8032-05E4-ECEBDD5E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ACB46C1-C215-D1DD-E25B-239EEBC8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9E1A6-219E-B04A-B58B-A2B6E30026F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80319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14A171-A75E-44A3-BB64-C80C8B67B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C5BC74C-4D62-12AC-968C-B6D807F92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D723D-67AF-804D-87FA-9A5470C0CB60}" type="datetimeFigureOut">
              <a:rPr kumimoji="1" lang="zh-CN" altLang="en-US" smtClean="0"/>
              <a:t>2025/12/9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A343833-0AD1-C236-FBD3-94B277C9B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E7EB8FA-EDCD-BC58-351A-ABE180C12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9E1A6-219E-B04A-B58B-A2B6E30026F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18997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BCBBAB4-4423-3C9E-70B5-1A8A68375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D723D-67AF-804D-87FA-9A5470C0CB60}" type="datetimeFigureOut">
              <a:rPr kumimoji="1" lang="zh-CN" altLang="en-US" smtClean="0"/>
              <a:t>2025/12/9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E5D07AB-5AE9-8E40-204C-A6CE94058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98ADC7-B255-7072-5FC7-F807B5469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9E1A6-219E-B04A-B58B-A2B6E30026F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88695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DA67CC-BFF4-3567-C420-1059E0ED4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1B835D-2BB0-728E-3B65-259516E4A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814E745-0695-7AB4-DA90-8FD324D1B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25F0D4-4D5E-B418-B8B2-4FE1DA0FF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D723D-67AF-804D-87FA-9A5470C0CB60}" type="datetimeFigureOut">
              <a:rPr kumimoji="1" lang="zh-CN" altLang="en-US" smtClean="0"/>
              <a:t>2025/12/9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0049A59-8FDC-9F43-3BEF-B03CDF841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C2C1B45-BD00-CAAD-AC34-9318741A3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9E1A6-219E-B04A-B58B-A2B6E30026F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35340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C88D30-6787-5B8F-F3FF-B009AF123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043CB58-8154-6D5E-F02D-EC94F9FCC8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62269EA-7FEA-B2AE-7715-D24827C74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BF9154D-AD14-A0FE-2D19-5B4156FBB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D723D-67AF-804D-87FA-9A5470C0CB60}" type="datetimeFigureOut">
              <a:rPr kumimoji="1" lang="zh-CN" altLang="en-US" smtClean="0"/>
              <a:t>2025/12/9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D6550A-6F3C-3B1B-779B-0DF72397B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F7B39DD-7D8C-17A4-240E-F1D2E7686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9E1A6-219E-B04A-B58B-A2B6E30026F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82714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6ACFE91-A848-6012-5539-23D1F5FF2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36F27D-7CA2-80F2-7E29-F9D5601846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E11174-21FE-647F-9544-5EFFF509BE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BBD723D-67AF-804D-87FA-9A5470C0CB60}" type="datetimeFigureOut">
              <a:rPr kumimoji="1" lang="zh-CN" altLang="en-US" smtClean="0"/>
              <a:t>2025/12/9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59DFD5-5242-D5CC-CFEC-55DD9555D6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BB47C15-B2B2-30B3-973C-A4BA6B037C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09E1A6-219E-B04A-B58B-A2B6E30026F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91784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C029629-9867-C8DC-A444-5698DAA1CB0F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533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D944FBE-FDF5-77CF-43EF-FF14DFC11FAF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335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F4F8391-12EA-7991-0C04-6ED59104D8B1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0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9D05241-5CDB-6E99-1522-8D0C080A7907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60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0636113-31EE-C606-89D5-67445EA84C52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692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35EBF85-AB55-356E-8BC2-F9183763B94B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437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6FF9B3-D85F-7661-ED11-24EDD4AA296F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328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CA5AD07-74EC-BE09-2B62-FA272148BB49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042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1CFF935-C212-09C9-1A73-F5D64C5A3A2D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1571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D0041D3-7DDB-0844-D38B-490AC61EA5BC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1168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B0A00E7-F51F-A594-C24F-28745FBC356A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736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0F45A5-0B35-6A0B-919C-27353F5C96F8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546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99744E7-544E-96C1-978D-5DED63F6DF68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419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9C56975-19C8-7801-12B1-F75B57D97341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11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C3C634A-83EE-FC38-C7EC-E26BA7A2AB0A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6623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B2842D1-6F87-2909-D73B-33B50C2DCB04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2975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FF65BA8-EAF7-484D-C18C-58F4AFD8E77D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56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CA0762C-8F89-B55E-11F0-B524B8B23635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9557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F8EC6C2-1ED9-B02D-E615-3DC15BE52BC7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339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FF09D1A-2333-7BDB-C42F-50BEE3A130C5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977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F038469-5CD8-6148-D6A7-D42C88E671F2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2657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176E6B7-E082-CBA5-825B-162F43ECD1C3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17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02DF3D1-6BCB-A7FD-BC5D-A56CCBB1DDBD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6550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E452975-D42B-490E-6AD0-A56DFFF3C2A4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2670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D0B5DBF-F437-0785-9E9B-0BEF2CEFE623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714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D137E2-D762-E01E-3356-171365ABC158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118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B259E34-6D8F-EC55-94D9-6B734275CF5A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702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1374F08-FF86-F6EC-0146-D318054FCA6F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743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74E6A36-3069-ECA7-F90D-2B4745DA163F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409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E8D8744-A0AA-2C4B-0182-60614C44C161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906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9E48CC0-1A27-32CD-9A97-4EE7404A3AF2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439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1E0F55D-C8BE-FDDF-0239-2A2A1EAE1D3C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182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0CFC451-6ED3-F59D-B097-FCDC689339B3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85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AE86AE0-44E1-A56C-EF2F-C96D8184EF68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179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3343634-1975-D669-DE14-0AD7ECE1972B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875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B8481F6-B5CC-E9CB-D7B9-D6DBF3747B2E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9611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自定义</PresentationFormat>
  <Paragraphs>0</Paragraphs>
  <Slides>36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40" baseType="lpstr">
      <vt:lpstr>等线</vt:lpstr>
      <vt:lpstr>等线 Light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b2001</dc:creator>
  <cp:lastModifiedBy>b2001</cp:lastModifiedBy>
  <cp:revision>1</cp:revision>
  <dcterms:created xsi:type="dcterms:W3CDTF">2025-12-09T00:07:33Z</dcterms:created>
  <dcterms:modified xsi:type="dcterms:W3CDTF">2025-12-09T00:07:35Z</dcterms:modified>
</cp:coreProperties>
</file>